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70" r:id="rId5"/>
    <p:sldId id="271" r:id="rId6"/>
    <p:sldId id="272" r:id="rId7"/>
    <p:sldId id="273" r:id="rId8"/>
    <p:sldId id="275" r:id="rId9"/>
    <p:sldId id="27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51CA8-836B-44A6-B6D1-FD43139D7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35E7B3-A240-498F-94F7-10685F853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1DBFE4-A346-4F98-A6F3-71479C2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1B0C3-C72A-4678-A274-B9C1B9AE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A453-0C9E-4991-A487-E66451FC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2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22699-8140-417C-8757-6D0433E3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BD9B68-244D-43FA-8563-2C5DB6081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DC9492-D6C8-437A-B522-1458EFDE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DE5AA4-6804-4DEE-82A0-9DBD524E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BBE8B7-AC08-421E-AE39-33EDA374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56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6F8E761-F3FE-4FA9-87D3-26343D7C8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64D507-B4E8-4B16-A885-E96654BC3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3DBC73-C1D5-46EB-A23B-535D5022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247C37-BE4E-4FE6-8522-41AB9568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E5E5B5-58B8-45B3-B9C4-01B9FFCB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1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EC971B-AB16-46D0-B0AE-569CBFFA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612CD1-0443-439D-91CC-6ABF5FCDB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F4E512-781A-48EF-A60F-4EC0E06C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0E07FD-AB2F-41E8-89FC-543A0E3C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9AC667-C0B7-47F6-9AC1-4B853E12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50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4D4217-3600-457D-99F6-CF5DE645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658BB8-CABF-46FF-BE54-0EF3B224D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9E816C-E301-48A0-92E7-6C03EE0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5E7646-BF45-4C20-9002-909E9D1C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C9EF8-4625-4B8B-9F55-9179780A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20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602CB-575E-4C62-8B71-061E5719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D3228E-B8C9-4226-80AE-43EC19ED9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ABB45B-E9D1-4598-9890-DC7FE619E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44B747-0FB6-4532-82EE-83CA4C4F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5829F0-4966-4DCD-B7EA-FC8C3A09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6DD858-8446-4FA8-83EA-26A1E5DE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21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46B51-5B46-4F07-A42D-B4D0ED00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A5723F-5EB0-41B1-9B44-EAF663513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05B414-653D-4D44-9CDF-6B596B3E7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6B62B61-3F65-4762-ACB0-F59CE1631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A6F728-DF2C-4212-BB3C-FA35AEC45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61729D5-6C61-40BA-80A5-F98EBE4B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EB3F1D2-5A08-4104-8C6B-DE372703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80A37-B3CE-404A-B2C7-48E8897B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92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DC064-C80E-479B-A5B6-264B138B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8B2BA3-DAB7-49D2-AFC3-9CA3BC81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95C5CA-DF9C-4A49-810E-FDF3AF24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4F6798-5E98-4741-A481-A86EB26B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20D80D-D77E-459E-AD04-6074EDC6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3B2C58-3D14-498E-A9F4-22C9B964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85E537-9448-446B-93C4-8B9AFBBB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83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EE915-E3A9-4863-BDD6-20E6443A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65065-E359-48B6-84BF-CE2F30E15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0D9A20-26A8-4B2E-9AB5-469ABA635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943098-419F-46F0-9390-135DE53C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D28424-FC72-4F86-97C7-7B4B1143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D766A4-C614-4A80-B9B7-ACEBF28C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6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DE519-65F9-4FCB-BED1-196B9EB2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99FE1F-782B-46D5-A442-84D66F079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C2D1F8-AED1-4A9C-882F-E14E73F04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B17DF5-38EE-4AA1-BCE2-5D9BE41D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3E33CE-A44C-4EBF-B796-453D6CA2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326C35-78F9-4DC0-98D3-09B5C132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29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BA63C4A-40FB-4B2B-90C6-ED55D447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64F962-96FF-4C07-A078-F284889B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90BFD6-2329-4D89-8DE8-A213EC56F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3C14-8A56-403B-A2AF-EE2273024132}" type="datetimeFigureOut">
              <a:rPr lang="pl-PL" smtClean="0"/>
              <a:t>18.03.2022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65D180-1430-4124-B57A-68A01BB28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4AE38C-FBF3-4EF4-B3C1-DDCBEF0E1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484C-075A-4A66-92F7-3EE23BF0F4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2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41B7E-2111-40C7-A31D-B2EF079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Losy absolwentów - </a:t>
            </a:r>
            <a:r>
              <a:rPr lang="pl-PL" dirty="0" err="1"/>
              <a:t>IGiNoŚ</a:t>
            </a:r>
            <a:br>
              <a:rPr lang="pl-PL" dirty="0"/>
            </a:br>
            <a:r>
              <a:rPr lang="pl-PL" sz="2000" dirty="0"/>
              <a:t>ZESTAWIENIE STATYSTYCZNE MONITOROWANIE KARIER ZAWODOWYCH ABSOLWENTÓW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73960D2-3C26-4509-BAED-59E543D42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41636"/>
              </p:ext>
            </p:extLst>
          </p:nvPr>
        </p:nvGraphicFramePr>
        <p:xfrm>
          <a:off x="838200" y="1825625"/>
          <a:ext cx="10515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306043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69841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748239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62293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04211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kierunek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Czas poszukiwania pracy etatowej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wynagrodzenie ogółem brutto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Względny wskaźnik zarobków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Względny wskaźnik bezrobocia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9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3,5 miesiąca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1061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Ochrona Środowiska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5,5 miesiąca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6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Turystyka </a:t>
                      </a:r>
                      <a:br>
                        <a:rPr lang="pl-PL" dirty="0"/>
                      </a:br>
                      <a:r>
                        <a:rPr lang="pl-PL" dirty="0"/>
                        <a:t>i Rekreacja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5,36 miesiąca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65029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1145260-5C39-44BF-B81A-95FDB8391F07}"/>
              </a:ext>
            </a:extLst>
          </p:cNvPr>
          <p:cNvSpPr txBox="1"/>
          <p:nvPr/>
        </p:nvSpPr>
        <p:spPr>
          <a:xfrm>
            <a:off x="5023926" y="4085617"/>
            <a:ext cx="632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Źródło: Ekonomiczne losy absolwentów, https://ela.nauka.gov.pl/ </a:t>
            </a:r>
          </a:p>
        </p:txBody>
      </p:sp>
    </p:spTree>
    <p:extLst>
      <p:ext uri="{BB962C8B-B14F-4D97-AF65-F5344CB8AC3E}">
        <p14:creationId xmlns:p14="http://schemas.microsoft.com/office/powerpoint/2010/main" val="209677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6E6EDE-D225-48B7-9886-0235672A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2" y="1807077"/>
            <a:ext cx="3932145" cy="2700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886691" y="942109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GEOGRAFIA                                                         OCHRONA ŚRODOWISKA                                                </a:t>
            </a:r>
            <a:r>
              <a:rPr lang="pl-PL" dirty="0" err="1"/>
              <a:t>TiR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F130A2-42E2-49A5-8696-73110C19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3" y="1807077"/>
            <a:ext cx="3648364" cy="27849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2FBA4EF-6973-4EC6-9DBE-0A97D8A9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553" y="1805454"/>
            <a:ext cx="3775436" cy="27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886691" y="942109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GEOGRAFIA                                                       OCHRONA ŚRODOWISKA                                               </a:t>
            </a:r>
            <a:r>
              <a:rPr lang="pl-PL" dirty="0" err="1"/>
              <a:t>TiR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64A540-D860-49D0-A7D9-0E2514A1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9" y="1525888"/>
            <a:ext cx="3653262" cy="282443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5EE99E1-4BFC-4AE7-B567-7319EA348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15" y="1607127"/>
            <a:ext cx="3890612" cy="27431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1A0B56E-AF82-4EB0-844C-6CA6D9D7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810" y="1607127"/>
            <a:ext cx="3934599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886691" y="942109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GEOGRAFIA                                                     OCHRONA ŚRODOWISKA                                             </a:t>
            </a:r>
            <a:r>
              <a:rPr lang="pl-PL" dirty="0" err="1"/>
              <a:t>TiR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1B7ADE-FAC6-4E5E-A64A-14A0144F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18" y="1384899"/>
            <a:ext cx="3761801" cy="26513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BE6EA81-610E-4B3F-850E-72C06B2B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48" y="1384899"/>
            <a:ext cx="3761801" cy="26513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D99665-2A7A-4AAE-9730-6C4037E7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549" y="1409485"/>
            <a:ext cx="4028184" cy="27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886691" y="942109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GEOGRAFIA                                                OCHRONA ŚRODOWISKA                                                   </a:t>
            </a:r>
            <a:r>
              <a:rPr lang="pl-PL" dirty="0" err="1"/>
              <a:t>TiR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9D455E-0575-4C42-8C69-024EA692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428471"/>
            <a:ext cx="3212331" cy="27094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8FC374-F254-45CB-9353-9D31F105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09" y="1385417"/>
            <a:ext cx="3482109" cy="27524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657DD3-5F16-420F-BC3F-85E74E12A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19" y="1428471"/>
            <a:ext cx="3798435" cy="27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886691" y="942109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GEOGRAFIA                                                   OCHRONA ŚRODOWISKA                                               </a:t>
            </a:r>
            <a:r>
              <a:rPr lang="pl-PL" dirty="0" err="1"/>
              <a:t>TiR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EADF18-0044-4C69-B5C9-5C8B6BA5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476102"/>
            <a:ext cx="3445927" cy="29665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9C95EAA-C52D-418B-B4A9-3181DBDB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82" y="1473324"/>
            <a:ext cx="3651454" cy="29693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6D08858-CE63-4E92-8EA6-7611331E9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52" y="1473323"/>
            <a:ext cx="3522571" cy="29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942108" y="581890"/>
            <a:ext cx="990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GEOGRAFIA</a:t>
            </a:r>
          </a:p>
          <a:p>
            <a:endParaRPr lang="pl-PL" dirty="0"/>
          </a:p>
          <a:p>
            <a:r>
              <a:rPr lang="pl-PL" dirty="0"/>
              <a:t>Po 3 latach (absolwenci - 2018 r.)                                        Po 5 latach (absolwenci - 2016 r.)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DBFBB55-7346-4487-B755-F4EA0AD2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2" y="1594557"/>
            <a:ext cx="5719887" cy="357009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DE9CD38-51F4-4122-9684-2DF398C3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1058"/>
            <a:ext cx="5992061" cy="34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942108" y="581890"/>
            <a:ext cx="990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Ochrona Środowiska</a:t>
            </a:r>
          </a:p>
          <a:p>
            <a:endParaRPr lang="pl-PL" dirty="0"/>
          </a:p>
          <a:p>
            <a:r>
              <a:rPr lang="pl-PL" dirty="0"/>
              <a:t>Po 3 latach (absolwenci - 2018 r.)                                        Po 5 latach (absolwenci - 2016 r.)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FF1691-E9A3-4FE5-9B5B-FDCB190E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5" y="1676155"/>
            <a:ext cx="4807608" cy="281271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4151AB-A308-4AC9-9FC9-3035D230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1714260"/>
            <a:ext cx="4786207" cy="27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E13B3-C6A4-4782-A416-538AD3A7C108}"/>
              </a:ext>
            </a:extLst>
          </p:cNvPr>
          <p:cNvSpPr txBox="1"/>
          <p:nvPr/>
        </p:nvSpPr>
        <p:spPr>
          <a:xfrm>
            <a:off x="942108" y="581890"/>
            <a:ext cx="990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TiR</a:t>
            </a:r>
            <a:endParaRPr lang="pl-PL" dirty="0"/>
          </a:p>
          <a:p>
            <a:endParaRPr lang="pl-PL" dirty="0"/>
          </a:p>
          <a:p>
            <a:r>
              <a:rPr lang="pl-PL" dirty="0"/>
              <a:t>Po 3 latach (absolwenci - 2018 r.)                                        Po 5 latach (absolwenci - 2016 r.)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4212F0A-8652-4137-9045-200B9BE2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10" y="1714261"/>
            <a:ext cx="4419753" cy="256217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941DEF2-ECC6-4A38-A00A-8C446134EDE1}"/>
              </a:ext>
            </a:extLst>
          </p:cNvPr>
          <p:cNvSpPr txBox="1"/>
          <p:nvPr/>
        </p:nvSpPr>
        <p:spPr>
          <a:xfrm>
            <a:off x="6961739" y="2678545"/>
            <a:ext cx="132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Brak danych</a:t>
            </a:r>
          </a:p>
        </p:txBody>
      </p:sp>
    </p:spTree>
    <p:extLst>
      <p:ext uri="{BB962C8B-B14F-4D97-AF65-F5344CB8AC3E}">
        <p14:creationId xmlns:p14="http://schemas.microsoft.com/office/powerpoint/2010/main" val="2724384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144</Words>
  <Application>Microsoft Office PowerPoint</Application>
  <PresentationFormat>Panoramiczny</PresentationFormat>
  <Paragraphs>37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Losy absolwentów - IGiNoŚ ZESTAWIENIE STATYSTYCZNE MONITOROWANIE KARIER ZAWODOWYCH ABSOLWENTÓW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Komisja Jakości Kształcenia</dc:title>
  <dc:creator>Mirosław Mularczyk</dc:creator>
  <cp:lastModifiedBy>Monika Żelezik</cp:lastModifiedBy>
  <cp:revision>18</cp:revision>
  <dcterms:created xsi:type="dcterms:W3CDTF">2021-06-14T12:58:02Z</dcterms:created>
  <dcterms:modified xsi:type="dcterms:W3CDTF">2022-03-18T08:26:00Z</dcterms:modified>
</cp:coreProperties>
</file>